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5871366a505e4677"/>
  </p:sldMasterIdLst>
  <p:sldIdLst>
    <p:sldId id="257" r:id="Rb7b43120e36b4cec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5871366a505e4677" /><Relationship Type="http://schemas.openxmlformats.org/officeDocument/2006/relationships/theme" Target="/ppt/slideMasters/theme/theme2.xml" Id="Re57804ac3a4b4621" /><Relationship Type="http://schemas.openxmlformats.org/officeDocument/2006/relationships/slide" Target="/ppt/slides/slide2.xml" Id="Rb7b43120e36b4cec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d9f9d18c17845e2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f3e390a4ef04470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9791fc1091b242d9" /><Relationship Type="http://schemas.openxmlformats.org/officeDocument/2006/relationships/slideMaster" Target="/ppt/slideMasters/slideMaster2.xml" Id="R96fa22d54e6148ef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c33dbe2e5bf4dd1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9791fc1091b242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c0c304b7fbf4e9f" /><Relationship Type="http://schemas.openxmlformats.org/officeDocument/2006/relationships/slideLayout" Target="/ppt/slideLayouts/slideLayout2.xml" Id="R9e7105fe0a184356" /><Relationship Type="http://schemas.openxmlformats.org/officeDocument/2006/relationships/slideLayout" Target="/ppt/slideLayouts/slideLayout3.xml" Id="Rd3ce33ec69314555" /><Relationship Type="http://schemas.openxmlformats.org/officeDocument/2006/relationships/slideLayout" Target="/ppt/slideLayouts/slideLayout4.xml" Id="R8fed0ccd93b048ff" /><Relationship Type="http://schemas.openxmlformats.org/officeDocument/2006/relationships/slideLayout" Target="/ppt/slideLayouts/slideLayout5.xml" Id="R552c6d4e7c6b41cc" /><Relationship Type="http://schemas.openxmlformats.org/officeDocument/2006/relationships/image" Target="/ppt/media/image2.bin" Id="Ra052ffc67779425b" /><Relationship Type="http://schemas.openxmlformats.org/officeDocument/2006/relationships/image" Target="/ppt/media/image.bin" Id="R6f2b75b71a0c4369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a052ffc67779425b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f2b75b71a0c43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8fed0ccd93b048ff"/>
    <p:sldLayoutId id="2147483652" r:id="Rd3ce33ec69314555"/>
    <p:sldLayoutId id="2147483651" r:id="R9e7105fe0a184356"/>
    <p:sldLayoutId id="2147483654" r:id="R552c6d4e7c6b41c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1ca5cac6d77a4c7f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Temperaturgatan 70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2017-02-20T14:01:49.84Z</dcterms:created>
  <dcterms:modified xsi:type="dcterms:W3CDTF">2017-02-20T14:01:49.84Z</dcterms:modified>
</cp:coreProperties>
</file>